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3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0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8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F3E3-53F3-4390-BC0E-D65E21B698E3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CAE6-51FE-4115-B066-24A40F227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1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88"/>
            <a:ext cx="9144000" cy="510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0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175"/>
            <a:ext cx="9144000" cy="5072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3"/>
            <a:ext cx="9144000" cy="512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475"/>
            <a:ext cx="9144000" cy="509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25"/>
            <a:ext cx="9144000" cy="516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1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7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9144000" cy="5295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6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488"/>
            <a:ext cx="9144000" cy="515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1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288"/>
            <a:ext cx="9144000" cy="5051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8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2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4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588"/>
            <a:ext cx="9144000" cy="5075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8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9144000" cy="516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0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25"/>
            <a:ext cx="9144000" cy="503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1538"/>
            <a:ext cx="9144000" cy="511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3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25"/>
            <a:ext cx="9144000" cy="511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4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7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0"/>
            <a:ext cx="9144000" cy="509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2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475"/>
            <a:ext cx="9144000" cy="509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4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38"/>
            <a:ext cx="9144000" cy="5189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2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8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463"/>
            <a:ext cx="9144000" cy="504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4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1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3"/>
            <a:ext cx="9144000" cy="513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5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475"/>
            <a:ext cx="9144000" cy="509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98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30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7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675"/>
            <a:ext cx="9144000" cy="520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4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8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50"/>
            <a:ext cx="9144000" cy="509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4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613"/>
            <a:ext cx="9144000" cy="5183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3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125"/>
            <a:ext cx="9144000" cy="511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1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80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7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375"/>
            <a:ext cx="9144000" cy="517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2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38"/>
            <a:ext cx="9144000" cy="5189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5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7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Captu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888"/>
            <a:ext cx="9144000" cy="510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Dirc</dc:creator>
  <cp:lastModifiedBy>Dirc</cp:lastModifiedBy>
  <cp:revision>1</cp:revision>
  <dcterms:created xsi:type="dcterms:W3CDTF">2018-10-04T08:11:47Z</dcterms:created>
  <dcterms:modified xsi:type="dcterms:W3CDTF">2018-10-04T08:12:36Z</dcterms:modified>
</cp:coreProperties>
</file>